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E280B4-2B1D-407A-9506-CA6F0AC954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231ECF-7250-4932-B7BC-2A82A4BB34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4B0E5-98AC-4A73-8D0A-EACB6EC6BD08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FED2C-5832-4DAE-B6D9-3A235982E5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70D53-4979-4EE8-9EC2-916F1C22D2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16F79-28E2-4BD1-9AEF-EEACDC6690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8842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19T01:09:37.7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1 223 24575,'27'19'12,"1"-2"0,47 21 0,14 8-212,33 32-1526,63 36-593,183 99 1804,-194-109-991,376 201-2426,71 35 169,-191-100 1983,9-19 1276,644 224 330,-807-336 174,273 151 0,-393-175 36,177 91 49,-237-131 164,157 50 0,42-8-143,63 19-127,100 16 535,5-31-1,-337-72 765,166 4 0,127-22 203,-222-3-986,-156 0-200,-1-1-1,1-2 1,-2-2-1,77-24 1,148-71-296,-121 42 704,338-121-703,-438 163 0,0-2 0,63-41 0,71-64 0,-35 24 0,9-4-29,-5-5 0,198-194 0,-116 52 185,-201 215-126,-1 0 1,-1-2-1,-3-1 0,-1-1 1,22-59-1,22-114 27,-55 170-38,-1-1 0,3-86 1,-10 53-20,-8-84 0,3 136 0,-1 0 0,-1 1 0,-1 0 0,-2 0 0,0 1 0,-1-1 0,-17-29 0,-5 3 238,-2 1 1,-2 1 0,-3 2 0,-1 1 0,-2 2-1,-66-53 1,96 88-232,-38-33 485,-1 4 0,-106-63 0,-38-13 369,135 77-737,32 22-193,-1 2 0,-58-19 0,6 2-144,48 17 213,-2 1 0,1 1 0,-2 3 0,1 0 0,-1 2 0,-38-1 0,25 2 0,-70-16 0,71 11 0,-74-6 0,-202 14 2291,179 3-1622,71 1-669,-129 20 0,173-16-150,-35 13 0,-18 4-105,53-16 311,1 1-1,0 2 1,-27 12 0,-78 45 538,121-61-632,-73 45-247,-19 10 89,-45 9-601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3D5E9-D9D2-4CE8-8F3C-4D9EBE214038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2B2C3-996C-4544-A757-9AB713C884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128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6153-B205-4B80-95ED-C22CD11A7D1B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06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5DB3-2DF9-4316-8ACF-2906301AB124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59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FE76-ECBB-42FD-B7B7-00DEB95C2520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97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292A-110E-48A9-8891-CEC2DE379C68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97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B81B-51DB-4BD2-90E7-BE0A63DA48BC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9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7398-A52E-4E37-A5BE-C29986DA404E}" type="datetime1">
              <a:rPr lang="fr-FR" smtClean="0"/>
              <a:t>19/04/2022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20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1457-0DBA-4A80-86D6-BFDE971AB6C0}" type="datetime1">
              <a:rPr lang="fr-FR" smtClean="0"/>
              <a:t>19/04/2022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3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E82D-5D77-47BE-A0E1-4295E3D601B2}" type="datetime1">
              <a:rPr lang="fr-FR" smtClean="0"/>
              <a:t>19/04/2022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03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5D5F-CC1D-4AF5-9EC2-8478669C5904}" type="datetime1">
              <a:rPr lang="fr-FR" smtClean="0"/>
              <a:t>19/04/2022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0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4674-04E3-4FEE-BF51-45ED11DA98C0}" type="datetime1">
              <a:rPr lang="fr-FR" smtClean="0"/>
              <a:t>19/04/2022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7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30E-CE37-4FC8-B381-2E2D49267F2F}" type="datetime1">
              <a:rPr lang="fr-FR" smtClean="0"/>
              <a:t>19/04/2022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07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5420F-6F97-4713-B1D1-78FC0E5FAF7E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Congrès International du Karst, Spéléologie et Valorisation du Patrimoine Naturel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602D-4FCB-4399-9D84-F219A0A162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94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FAB1C-27E4-408C-817E-8B4DE4F7E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582583"/>
            <a:ext cx="10512552" cy="1935338"/>
          </a:xfrm>
        </p:spPr>
        <p:txBody>
          <a:bodyPr anchor="b">
            <a:normAutofit/>
          </a:bodyPr>
          <a:lstStyle/>
          <a:p>
            <a:pPr algn="l"/>
            <a:r>
              <a:rPr lang="es-ES" sz="6600" dirty="0" err="1">
                <a:solidFill>
                  <a:schemeClr val="tx1"/>
                </a:solidFill>
              </a:rPr>
              <a:t>Communication</a:t>
            </a:r>
            <a:r>
              <a:rPr lang="es-ES" sz="6600" dirty="0">
                <a:solidFill>
                  <a:schemeClr val="tx1"/>
                </a:solidFill>
              </a:rPr>
              <a:t> </a:t>
            </a:r>
            <a:r>
              <a:rPr lang="es-ES" sz="6600" dirty="0" err="1">
                <a:solidFill>
                  <a:schemeClr val="tx1"/>
                </a:solidFill>
              </a:rPr>
              <a:t>title</a:t>
            </a:r>
            <a:endParaRPr lang="fr-FR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6E3A8-6541-40F2-BEDD-BBB275333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s-ES" sz="2400" dirty="0" err="1"/>
              <a:t>Authors</a:t>
            </a:r>
            <a:r>
              <a:rPr lang="es-ES" sz="2400" dirty="0"/>
              <a:t>:   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name</a:t>
            </a:r>
            <a:r>
              <a:rPr lang="es-ES" sz="2400" dirty="0"/>
              <a:t>, </a:t>
            </a:r>
            <a:r>
              <a:rPr lang="es-ES" sz="2400" dirty="0" err="1"/>
              <a:t>name</a:t>
            </a:r>
            <a:r>
              <a:rPr lang="es-ES" sz="2400" dirty="0"/>
              <a:t> (email </a:t>
            </a:r>
            <a:r>
              <a:rPr lang="es-ES" sz="2400" dirty="0" err="1"/>
              <a:t>address</a:t>
            </a:r>
            <a:r>
              <a:rPr lang="es-ES" sz="2400" dirty="0"/>
              <a:t>);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name</a:t>
            </a:r>
            <a:r>
              <a:rPr lang="es-ES" sz="2400" dirty="0"/>
              <a:t>, </a:t>
            </a:r>
            <a:r>
              <a:rPr lang="es-ES" sz="2400" dirty="0" err="1"/>
              <a:t>name</a:t>
            </a:r>
            <a:r>
              <a:rPr lang="es-ES" sz="2400" dirty="0"/>
              <a:t> (email </a:t>
            </a:r>
            <a:r>
              <a:rPr lang="es-ES" sz="2400" dirty="0" err="1"/>
              <a:t>address</a:t>
            </a:r>
            <a:r>
              <a:rPr lang="es-ES" sz="2400" dirty="0"/>
              <a:t>); … </a:t>
            </a:r>
          </a:p>
          <a:p>
            <a:pPr algn="l"/>
            <a:endParaRPr lang="fr-FR" dirty="0"/>
          </a:p>
        </p:txBody>
      </p:sp>
      <p:pic>
        <p:nvPicPr>
          <p:cNvPr id="11" name="Picture 10" descr="A silhouette of a city&#10;&#10;Description automatically generated with low confidence">
            <a:extLst>
              <a:ext uri="{FF2B5EF4-FFF2-40B4-BE49-F238E27FC236}">
                <a16:creationId xmlns:a16="http://schemas.microsoft.com/office/drawing/2014/main" id="{09058E8E-61F6-475C-ADAC-5C90636D116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225" y="491190"/>
            <a:ext cx="2444501" cy="1600203"/>
          </a:xfrm>
          <a:prstGeom prst="rect">
            <a:avLst/>
          </a:prstGeom>
        </p:spPr>
      </p:pic>
      <p:sp>
        <p:nvSpPr>
          <p:cNvPr id="16" name="1 Título">
            <a:extLst>
              <a:ext uri="{FF2B5EF4-FFF2-40B4-BE49-F238E27FC236}">
                <a16:creationId xmlns:a16="http://schemas.microsoft.com/office/drawing/2014/main" id="{11BA6450-EE3F-48CA-8083-5FE7F62B0671}"/>
              </a:ext>
            </a:extLst>
          </p:cNvPr>
          <p:cNvSpPr txBox="1">
            <a:spLocks/>
          </p:cNvSpPr>
          <p:nvPr/>
        </p:nvSpPr>
        <p:spPr>
          <a:xfrm>
            <a:off x="1370434" y="554984"/>
            <a:ext cx="3168352" cy="792088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b="1" dirty="0" err="1">
                <a:cs typeface="+mn-cs"/>
              </a:rPr>
              <a:t>Thematique</a:t>
            </a:r>
            <a:r>
              <a:rPr lang="es-ES" sz="1800" b="1" dirty="0">
                <a:cs typeface="+mn-cs"/>
              </a:rPr>
              <a:t> </a:t>
            </a:r>
            <a:r>
              <a:rPr lang="es-ES" sz="1800" b="1" dirty="0" err="1">
                <a:cs typeface="+mn-cs"/>
              </a:rPr>
              <a:t>title</a:t>
            </a:r>
            <a:endParaRPr lang="es-E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85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39E6D-7A3D-4592-AC72-58432FB0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02D-4FCB-4399-9D84-F219A0A1628C}" type="slidenum">
              <a:rPr lang="fr-FR" smtClean="0"/>
              <a:t>2</a:t>
            </a:fld>
            <a:endParaRPr lang="fr-F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54E20C1-949E-4741-A28C-A338BC496ABB}"/>
                  </a:ext>
                </a:extLst>
              </p14:cNvPr>
              <p14:cNvContentPartPr/>
              <p14:nvPr/>
            </p14:nvContentPartPr>
            <p14:xfrm>
              <a:off x="3517983" y="2493751"/>
              <a:ext cx="4057560" cy="1303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54E20C1-949E-4741-A28C-A338BC496A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55343" y="2431111"/>
                <a:ext cx="4183200" cy="142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463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Communication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title</dc:title>
  <dc:creator>Nehili, Ayoub</dc:creator>
  <cp:lastModifiedBy>Nehili, Ayoub</cp:lastModifiedBy>
  <cp:revision>3</cp:revision>
  <dcterms:created xsi:type="dcterms:W3CDTF">2022-04-19T01:02:10Z</dcterms:created>
  <dcterms:modified xsi:type="dcterms:W3CDTF">2022-04-19T02:34:32Z</dcterms:modified>
</cp:coreProperties>
</file>